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4" r:id="rId18"/>
    <p:sldId id="275" r:id="rId19"/>
    <p:sldId id="276" r:id="rId20"/>
    <p:sldId id="278" r:id="rId21"/>
    <p:sldId id="279" r:id="rId22"/>
    <p:sldId id="283" r:id="rId23"/>
    <p:sldId id="284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99" autoAdjust="0"/>
    <p:restoredTop sz="94660"/>
  </p:normalViewPr>
  <p:slideViewPr>
    <p:cSldViewPr snapToGrid="0" showGuides="1">
      <p:cViewPr varScale="1">
        <p:scale>
          <a:sx n="81" d="100"/>
          <a:sy n="81" d="100"/>
        </p:scale>
        <p:origin x="-78" y="-57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69A464AF-9B58-4489-91C3-213176EECE9A}" type="datetimeFigureOut">
              <a:rPr lang="ru-RU" smtClean="0"/>
              <a:t>13.08.2020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A27B601-446B-495E-B7FD-A64FE3008B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76453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464AF-9B58-4489-91C3-213176EECE9A}" type="datetimeFigureOut">
              <a:rPr lang="ru-RU" smtClean="0"/>
              <a:t>13.08.2020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7B601-446B-495E-B7FD-A64FE3008B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9279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464AF-9B58-4489-91C3-213176EECE9A}" type="datetimeFigureOut">
              <a:rPr lang="ru-RU" smtClean="0"/>
              <a:t>13.08.2020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7B601-446B-495E-B7FD-A64FE3008B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4654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464AF-9B58-4489-91C3-213176EECE9A}" type="datetimeFigureOut">
              <a:rPr lang="ru-RU" smtClean="0"/>
              <a:t>13.08.2020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7B601-446B-495E-B7FD-A64FE3008B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543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69A464AF-9B58-4489-91C3-213176EECE9A}" type="datetimeFigureOut">
              <a:rPr lang="ru-RU" smtClean="0"/>
              <a:t>13.08.2020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6A27B601-446B-495E-B7FD-A64FE3008B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41178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464AF-9B58-4489-91C3-213176EECE9A}" type="datetimeFigureOut">
              <a:rPr lang="ru-RU" smtClean="0"/>
              <a:t>13.08.2020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7B601-446B-495E-B7FD-A64FE3008B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509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464AF-9B58-4489-91C3-213176EECE9A}" type="datetimeFigureOut">
              <a:rPr lang="ru-RU" smtClean="0"/>
              <a:t>13.08.2020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7B601-446B-495E-B7FD-A64FE3008B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4555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464AF-9B58-4489-91C3-213176EECE9A}" type="datetimeFigureOut">
              <a:rPr lang="ru-RU" smtClean="0"/>
              <a:t>13.08.2020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7B601-446B-495E-B7FD-A64FE3008B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5975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464AF-9B58-4489-91C3-213176EECE9A}" type="datetimeFigureOut">
              <a:rPr lang="ru-RU" smtClean="0"/>
              <a:t>13.08.2020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7B601-446B-495E-B7FD-A64FE3008B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188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464AF-9B58-4489-91C3-213176EECE9A}" type="datetimeFigureOut">
              <a:rPr lang="ru-RU" smtClean="0"/>
              <a:t>13.08.2020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A27B601-446B-495E-B7FD-A64FE3008BE9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10839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69A464AF-9B58-4489-91C3-213176EECE9A}" type="datetimeFigureOut">
              <a:rPr lang="ru-RU" smtClean="0"/>
              <a:t>13.08.2020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A27B601-446B-495E-B7FD-A64FE3008BE9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37185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9A464AF-9B58-4489-91C3-213176EECE9A}" type="datetimeFigureOut">
              <a:rPr lang="ru-RU" smtClean="0"/>
              <a:t>13.08.2020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A27B601-446B-495E-B7FD-A64FE3008B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2353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5400" dirty="0" smtClean="0"/>
              <a:t>Традиционное хозяйство и культура малочисленных народов севера</a:t>
            </a:r>
            <a:endParaRPr lang="ru-RU" sz="5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52436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Национальные праздники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sz="2400" b="1" dirty="0"/>
              <a:t>День оленевода </a:t>
            </a:r>
            <a:r>
              <a:rPr lang="ru-RU" sz="2400" dirty="0"/>
              <a:t>— праздник коренных народов Севера в СССР и России</a:t>
            </a:r>
            <a:r>
              <a:rPr lang="ru-RU" sz="2400" dirty="0" smtClean="0"/>
              <a:t>.</a:t>
            </a:r>
          </a:p>
          <a:p>
            <a:r>
              <a:rPr lang="ru-RU" sz="2400" dirty="0" smtClean="0"/>
              <a:t>Он </a:t>
            </a:r>
            <a:r>
              <a:rPr lang="ru-RU" sz="2400" dirty="0"/>
              <a:t>проводится весной, в </a:t>
            </a:r>
            <a:r>
              <a:rPr lang="ru-RU" sz="2400" dirty="0" smtClean="0"/>
              <a:t>марте </a:t>
            </a:r>
            <a:r>
              <a:rPr lang="ru-RU" sz="2400" dirty="0"/>
              <a:t>или в </a:t>
            </a:r>
            <a:r>
              <a:rPr lang="ru-RU" sz="2400" dirty="0" smtClean="0"/>
              <a:t>апреле.</a:t>
            </a:r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96000" y="1949354"/>
            <a:ext cx="5630985" cy="3756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3185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Национальные праздники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2000" b="1" dirty="0"/>
              <a:t>День </a:t>
            </a:r>
            <a:r>
              <a:rPr lang="ru-RU" sz="2000" b="1" dirty="0" smtClean="0"/>
              <a:t>Оленя </a:t>
            </a:r>
            <a:r>
              <a:rPr lang="ru-RU" sz="2000" dirty="0"/>
              <a:t>— профессиональный праздник работников оленеводства </a:t>
            </a:r>
            <a:endParaRPr lang="ru-RU" sz="2000" dirty="0" smtClean="0"/>
          </a:p>
          <a:p>
            <a:r>
              <a:rPr lang="ru-RU" sz="2000" dirty="0"/>
              <a:t>Отмечается 2 </a:t>
            </a:r>
            <a:r>
              <a:rPr lang="ru-RU" sz="2000" dirty="0" smtClean="0"/>
              <a:t>августа.</a:t>
            </a:r>
          </a:p>
          <a:p>
            <a:r>
              <a:rPr lang="ru-RU" sz="2000" dirty="0"/>
              <a:t>Празднование Дня Оленя приурочено к окончанию летнего выпаса оленей и началу перекочевки стад на зимние пастбища.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426201" y="1798782"/>
            <a:ext cx="4343399" cy="4343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1032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Празднование дня оленя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74430" y="1805353"/>
            <a:ext cx="5620327" cy="44888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Во время праздника в стойбищах оленеводов проводятся соревнования по национальным видам спорта — прыжки через нарты, </a:t>
            </a:r>
            <a:r>
              <a:rPr lang="ru-RU" sz="2000" dirty="0" smtClean="0"/>
              <a:t>гонки </a:t>
            </a:r>
            <a:r>
              <a:rPr lang="ru-RU" sz="2000" dirty="0"/>
              <a:t>на оленьих упряжках, соревнования по национальной борьбе, а также выступления народных коллективов художественной самодеятельности и народные гуляния, организуется торговля и праздничные застолья. </a:t>
            </a: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Также </a:t>
            </a:r>
            <a:r>
              <a:rPr lang="ru-RU" sz="2000" dirty="0"/>
              <a:t>проводится медицинское обследование оленеводов и их семей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372347" y="2199804"/>
            <a:ext cx="5480499" cy="3650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7810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Национальные праздники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2000" b="1" dirty="0"/>
              <a:t>Медвежий праздник </a:t>
            </a:r>
            <a:r>
              <a:rPr lang="ru-RU" sz="2000" dirty="0"/>
              <a:t>– это центральный обряд культа медведя, широко распространённого среди северных </a:t>
            </a:r>
            <a:r>
              <a:rPr lang="ru-RU" sz="2000" dirty="0" smtClean="0"/>
              <a:t>народов</a:t>
            </a:r>
          </a:p>
          <a:p>
            <a:r>
              <a:rPr lang="ru-RU" sz="2000" dirty="0"/>
              <a:t>Он представляет собой комплекс ритуалов – от охоты на медведя до его ритуального разделывания. Все действия обряда строго регламентированы.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96000" y="2103120"/>
            <a:ext cx="5322689" cy="3548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7797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Обычаи долган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/>
              <a:t>«Есть у долган такой обычай — делиться первою </a:t>
            </a:r>
            <a:r>
              <a:rPr lang="ru-RU" b="1" dirty="0" smtClean="0"/>
              <a:t>добычей»</a:t>
            </a:r>
          </a:p>
          <a:p>
            <a:r>
              <a:rPr lang="ru-RU" dirty="0"/>
              <a:t>В прежние времена долганы всегда отдавали часть мяса дикого оленя и выловленной рыбы родственникам и соседям. А вот пушнина разделу не подлежала. Она была ценным. товаром, в обмен на который у заезжих торговцев можно было получить ружья, порох, чай, муку, сахар.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509544" y="2534444"/>
            <a:ext cx="4476750" cy="2886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0039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Обычаи долган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6800" y="1856509"/>
            <a:ext cx="4754880" cy="440141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 smtClean="0"/>
              <a:t>«Маленькая хозяйка большого чума»</a:t>
            </a:r>
          </a:p>
          <a:p>
            <a:r>
              <a:rPr lang="ru-RU" sz="2000" dirty="0" smtClean="0"/>
              <a:t>Зимой несколько </a:t>
            </a:r>
            <a:r>
              <a:rPr lang="ru-RU" sz="2000" dirty="0" err="1" smtClean="0"/>
              <a:t>долганских</a:t>
            </a:r>
            <a:r>
              <a:rPr lang="ru-RU" sz="2000" dirty="0" smtClean="0"/>
              <a:t> семей, как правило, объединялись и строили большой чум. Обитатели зимнего дома выбирали общую хозяйку. Нередко это была пожилая, сгорбленная от тяжелой работы женщина. Слово маленькой хозяйки было законом для всех, в том числе и для гордых и воинственных </a:t>
            </a:r>
            <a:r>
              <a:rPr lang="ru-RU" sz="2000" dirty="0" err="1" smtClean="0"/>
              <a:t>долганских</a:t>
            </a:r>
            <a:r>
              <a:rPr lang="ru-RU" sz="2000" dirty="0" smtClean="0"/>
              <a:t> мужчин.</a:t>
            </a:r>
            <a:endParaRPr lang="ru-RU" sz="2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286120" y="817960"/>
            <a:ext cx="3626643" cy="5439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2354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Обычаи </a:t>
            </a:r>
            <a:r>
              <a:rPr lang="ru-RU" dirty="0" err="1" smtClean="0"/>
              <a:t>хантов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6800" y="2103119"/>
            <a:ext cx="4754880" cy="402982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/>
              <a:t>Обычаи, связанные с отношением к </a:t>
            </a:r>
            <a:r>
              <a:rPr lang="ru-RU" b="1" dirty="0" smtClean="0"/>
              <a:t>природе</a:t>
            </a:r>
          </a:p>
          <a:p>
            <a:r>
              <a:rPr lang="ru-RU" dirty="0"/>
              <a:t>Большую роль в жизни </a:t>
            </a:r>
            <a:r>
              <a:rPr lang="ru-RU" dirty="0" err="1"/>
              <a:t>хантов</a:t>
            </a:r>
            <a:r>
              <a:rPr lang="ru-RU" dirty="0"/>
              <a:t> </a:t>
            </a:r>
            <a:r>
              <a:rPr lang="ru-RU" dirty="0" smtClean="0"/>
              <a:t>играют </a:t>
            </a:r>
            <a:r>
              <a:rPr lang="ru-RU" dirty="0"/>
              <a:t>запреты. Это особенно ярко проявляется в отношении к земле, которую нельзя даже поранить острым предметом. Существовали отдельные участки земли, берега некоторых озер, речек, по которым нельзя было ходить. В крайнем случае нужно было привязать к подошвам бересту. Проходя или проезжая мимо таких мест, </a:t>
            </a:r>
            <a:r>
              <a:rPr lang="ru-RU" dirty="0" smtClean="0"/>
              <a:t>ханты совершают </a:t>
            </a:r>
            <a:r>
              <a:rPr lang="ru-RU" dirty="0"/>
              <a:t>определенные обряды — приносят жертву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370638" y="2117275"/>
            <a:ext cx="4754562" cy="3720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8851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Обычаи </a:t>
            </a:r>
            <a:r>
              <a:rPr lang="ru-RU" dirty="0" smtClean="0"/>
              <a:t>ненцев и </a:t>
            </a:r>
            <a:r>
              <a:rPr lang="ru-RU" dirty="0"/>
              <a:t>нганасан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Культ оленя</a:t>
            </a:r>
          </a:p>
          <a:p>
            <a:r>
              <a:rPr lang="ru-RU" dirty="0"/>
              <a:t>Для нганасан дикий олень был основным объектом охоты. Добывали его, как правило, осенью, на водных переправах, когда оленьи стада переходили из таймырской тундры на юг, в эвенкийскую тайгу. </a:t>
            </a:r>
            <a:endParaRPr lang="ru-RU" dirty="0" smtClean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370638" y="2640261"/>
            <a:ext cx="4754562" cy="2674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3384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Обычаи ненцев и нганасан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43353" y="1985888"/>
            <a:ext cx="5574145" cy="43623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Культ оленя</a:t>
            </a:r>
          </a:p>
          <a:p>
            <a:r>
              <a:rPr lang="ru-RU" dirty="0"/>
              <a:t>Особенно развит был культ оленя у ненцев, потомственных оленеводов, обладателей самых больших в самодийском мире оленьих стад. Согласно старинным ненецким обычаям, олени белой масти считались священными. Их не впрягали в нарты, не забивали на мясо. Рога и уши белых оленей украшали красными лентами, на боках выстригали знак солнца или изображение духа огня. Олени белой масти считались принадлежащими </a:t>
            </a:r>
            <a:r>
              <a:rPr lang="ru-RU" b="1" dirty="0" err="1"/>
              <a:t>Нуму</a:t>
            </a:r>
            <a:r>
              <a:rPr lang="ru-RU" dirty="0"/>
              <a:t> — верховному божеству, создавшему, по представлениям </a:t>
            </a:r>
            <a:r>
              <a:rPr lang="ru-RU" dirty="0" err="1"/>
              <a:t>самодийцев</a:t>
            </a:r>
            <a:r>
              <a:rPr lang="ru-RU" dirty="0"/>
              <a:t>, землю и всех, кто ее населяет.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615431" y="1692051"/>
            <a:ext cx="2978678" cy="4773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0520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Обычаи ненцев и нганасан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6800" y="2103119"/>
            <a:ext cx="6867236" cy="431615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/>
              <a:t>Обряд оживления </a:t>
            </a:r>
            <a:r>
              <a:rPr lang="ru-RU" b="1" dirty="0" smtClean="0"/>
              <a:t>бубна</a:t>
            </a:r>
          </a:p>
          <a:p>
            <a:r>
              <a:rPr lang="ru-RU" dirty="0"/>
              <a:t>В соответствии с давней традицией считалось, что бубен шамана — это олень, на котором посредник между людьми и духами совершает путешествия на небо. Однако, прежде чем отправиться в путь, шаман должен был «оживить» бубен. Этот обряд совершался весной, когда прилетали птицы. </a:t>
            </a:r>
            <a:endParaRPr lang="ru-RU" dirty="0" smtClean="0"/>
          </a:p>
          <a:p>
            <a:r>
              <a:rPr lang="ru-RU" dirty="0"/>
              <a:t>Церемония оживления бубна продолжалась десять дней. Ее кульминацией было достижение шаманом земли, «где светит семь солнц, где камень до неба достает». Изображая свое пребывание в этой волшебной стране, шаман демонстрировал зрителям, что ему очень жарко, что с него ручьями льет пот. Завершался обряд оживления бубна всеобщим пиром и кормлением </a:t>
            </a:r>
            <a:r>
              <a:rPr lang="ru-RU" dirty="0" smtClean="0"/>
              <a:t>идолов.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479750" y="2103119"/>
            <a:ext cx="2788614" cy="3715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343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Вспомним кто относится к малочисленным народам Севера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 </a:t>
            </a:r>
            <a:r>
              <a:rPr lang="ru-RU" sz="2400" dirty="0" smtClean="0"/>
              <a:t>Долгане</a:t>
            </a:r>
            <a:endParaRPr lang="ru-RU" sz="2400" dirty="0" smtClean="0"/>
          </a:p>
          <a:p>
            <a:r>
              <a:rPr lang="ru-RU" sz="2400" dirty="0" smtClean="0"/>
              <a:t>Ненцы</a:t>
            </a:r>
            <a:endParaRPr lang="ru-RU" sz="2400" dirty="0" smtClean="0"/>
          </a:p>
          <a:p>
            <a:r>
              <a:rPr lang="ru-RU" sz="2400" dirty="0" smtClean="0"/>
              <a:t>Нганасаны</a:t>
            </a:r>
          </a:p>
          <a:p>
            <a:r>
              <a:rPr lang="ru-RU" sz="2400" dirty="0" err="1" smtClean="0"/>
              <a:t>Чулымцы</a:t>
            </a:r>
            <a:endParaRPr lang="ru-RU" sz="2400" dirty="0" smtClean="0"/>
          </a:p>
          <a:p>
            <a:r>
              <a:rPr lang="ru-RU" sz="2400" dirty="0"/>
              <a:t>Э</a:t>
            </a:r>
            <a:r>
              <a:rPr lang="ru-RU" sz="2400" dirty="0" smtClean="0"/>
              <a:t>венки </a:t>
            </a:r>
            <a:endParaRPr lang="ru-RU" sz="2400" dirty="0" smtClean="0"/>
          </a:p>
          <a:p>
            <a:r>
              <a:rPr lang="ru-RU" sz="2400" dirty="0" smtClean="0"/>
              <a:t>Ханты 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510524"/>
            <a:ext cx="5177218" cy="2912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6335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Гостеприимство северных народов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Многим </a:t>
            </a:r>
            <a:r>
              <a:rPr lang="ru-RU" dirty="0" smtClean="0"/>
              <a:t>семьям </a:t>
            </a:r>
            <a:r>
              <a:rPr lang="ru-RU" dirty="0"/>
              <a:t>приходилось значительную часть года кочевать по тайге в отрыве от других семей, поэтому приезд гостей всегда был праздником.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Гостям </a:t>
            </a:r>
            <a:r>
              <a:rPr lang="ru-RU" dirty="0"/>
              <a:t>дарили подарки, усаживали на почетное место в чуме (за очагом, напротив входа), угощали самыми вкусными </a:t>
            </a:r>
            <a:r>
              <a:rPr lang="ru-RU" dirty="0" smtClean="0"/>
              <a:t>блюдами.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В теплое время года в честь приезда гостей устраивали танцы. Танцевали на поляне, невдалеке от стойбища.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96000" y="2186382"/>
            <a:ext cx="5200327" cy="3453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8511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Гостеприимство северных народов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67507" y="2208627"/>
            <a:ext cx="4754880" cy="374904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/>
              <a:t>После обильного угощения, обмена новостями, танцев, когда день клонился к вечеру, кто-либо из гостей или хозяев начинал неспешный рассказ. Рассказчик то говорил, то переходил на пение, а слушатели хором повторяли наиболее важные слова.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Всю </a:t>
            </a:r>
            <a:r>
              <a:rPr lang="ru-RU" dirty="0"/>
              <a:t>ночь в чуме, где принимали гостей, люди не смыкали глаз: сказания были настолько длинными, что закончить их к рассвету, как правило, не успевали. Гости оставались в стойбище еще на один день.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849815" y="2094242"/>
            <a:ext cx="5971283" cy="3450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8009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Семейные традиции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/>
              <a:t>Глава семьи у коренных северян — всегда мужчина, а женщина — его верная спутница. Женские и мужские семейные обязанности строго разделены. Женщине запрещено брать мужские вещи.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370638" y="2394175"/>
            <a:ext cx="4754562" cy="3166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278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7575" y="790575"/>
            <a:ext cx="5276850" cy="527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5777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Традиционная хозяйственная деятельность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2000" b="1" dirty="0"/>
              <a:t>Животноводство</a:t>
            </a:r>
            <a:r>
              <a:rPr lang="ru-RU" sz="2000" dirty="0"/>
              <a:t>, в том числе кочевое </a:t>
            </a:r>
            <a:r>
              <a:rPr lang="ru-RU" sz="2000" i="1" dirty="0"/>
              <a:t>(оленеводство, </a:t>
            </a:r>
            <a:r>
              <a:rPr lang="ru-RU" sz="2000" i="1" dirty="0" smtClean="0"/>
              <a:t>коневодство, овцеводство</a:t>
            </a:r>
            <a:r>
              <a:rPr lang="ru-RU" sz="2000" i="1" dirty="0" smtClean="0"/>
              <a:t>).</a:t>
            </a:r>
          </a:p>
          <a:p>
            <a:r>
              <a:rPr lang="ru-RU" sz="2000" b="1" dirty="0"/>
              <a:t>Собаководство</a:t>
            </a:r>
            <a:r>
              <a:rPr lang="ru-RU" sz="2000" i="1" dirty="0"/>
              <a:t> (разведение </a:t>
            </a:r>
            <a:r>
              <a:rPr lang="ru-RU" sz="2000" i="1" dirty="0" err="1"/>
              <a:t>оленегонных</a:t>
            </a:r>
            <a:r>
              <a:rPr lang="ru-RU" sz="2000" i="1" dirty="0"/>
              <a:t>, ездовых и охотничьих собак</a:t>
            </a:r>
            <a:r>
              <a:rPr lang="ru-RU" sz="2000" i="1" dirty="0" smtClean="0"/>
              <a:t>).</a:t>
            </a:r>
          </a:p>
          <a:p>
            <a:r>
              <a:rPr lang="ru-RU" sz="2000" b="1" dirty="0" smtClean="0"/>
              <a:t>Пчеловодство</a:t>
            </a:r>
            <a:r>
              <a:rPr lang="ru-RU" sz="2000" b="1" dirty="0"/>
              <a:t>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96000" y="1403747"/>
            <a:ext cx="4315835" cy="22075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2494" y="3611315"/>
            <a:ext cx="4309341" cy="2661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782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Традиционная хозяйственная деятельность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3819236" cy="374904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Рыболовство</a:t>
            </a:r>
          </a:p>
          <a:p>
            <a:r>
              <a:rPr lang="ru-RU" sz="2400" dirty="0"/>
              <a:t>Промысловая </a:t>
            </a:r>
            <a:r>
              <a:rPr lang="ru-RU" sz="2400" dirty="0" smtClean="0"/>
              <a:t>охота</a:t>
            </a:r>
          </a:p>
          <a:p>
            <a:r>
              <a:rPr lang="ru-RU" sz="2400" dirty="0"/>
              <a:t>Земледелие (</a:t>
            </a:r>
            <a:r>
              <a:rPr lang="ru-RU" sz="2400" dirty="0" smtClean="0"/>
              <a:t>огородничество)</a:t>
            </a:r>
          </a:p>
          <a:p>
            <a:r>
              <a:rPr lang="ru-RU" sz="2400" dirty="0" smtClean="0"/>
              <a:t>Заготовка </a:t>
            </a:r>
            <a:r>
              <a:rPr lang="ru-RU" sz="2400" dirty="0"/>
              <a:t>древесины</a:t>
            </a:r>
            <a:endParaRPr lang="ru-RU" sz="2400" dirty="0" smtClean="0"/>
          </a:p>
          <a:p>
            <a:r>
              <a:rPr lang="ru-RU" sz="2400" dirty="0"/>
              <a:t>Собирательство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950691" y="1328394"/>
            <a:ext cx="3703782" cy="24667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3746" y="3795170"/>
            <a:ext cx="3671454" cy="2453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5979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Художественные промыслы и народные ремесла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382655" cy="3749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/>
              <a:t>Кузнечное </a:t>
            </a:r>
            <a:r>
              <a:rPr lang="ru-RU" sz="2000" b="1" dirty="0"/>
              <a:t>и железоделательное </a:t>
            </a:r>
            <a:r>
              <a:rPr lang="ru-RU" sz="2000" b="1" dirty="0" smtClean="0"/>
              <a:t>ремесло</a:t>
            </a:r>
          </a:p>
          <a:p>
            <a:r>
              <a:rPr lang="ru-RU" sz="2000" dirty="0" err="1"/>
              <a:t>Леуку</a:t>
            </a:r>
            <a:r>
              <a:rPr lang="ru-RU" sz="2000" dirty="0"/>
              <a:t> — большой тяжёлый нож, используемый саамами в быту</a:t>
            </a:r>
            <a:r>
              <a:rPr lang="ru-RU" sz="2000" dirty="0" smtClean="0"/>
              <a:t>.</a:t>
            </a:r>
          </a:p>
          <a:p>
            <a:r>
              <a:rPr lang="ru-RU" sz="2000" dirty="0" err="1"/>
              <a:t>Паренский</a:t>
            </a:r>
            <a:r>
              <a:rPr lang="ru-RU" sz="2000" dirty="0"/>
              <a:t> нож — разновидность традиционного северного ножа, изготавливаемая коряками.</a:t>
            </a:r>
            <a:endParaRPr lang="ru-RU" sz="2000" dirty="0" smtClean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449455" y="2014194"/>
            <a:ext cx="3232727" cy="242813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2182" y="3429000"/>
            <a:ext cx="3001818" cy="2619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2847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Художественные промыслы и народные ремесла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475018" cy="3749040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 smtClean="0"/>
              <a:t>Изготовление </a:t>
            </a:r>
            <a:r>
              <a:rPr lang="ru-RU" sz="2800" dirty="0"/>
              <a:t>утвари, инвентаря, лодок, нарт, иных традиционных средств </a:t>
            </a:r>
            <a:r>
              <a:rPr lang="ru-RU" sz="2800" dirty="0" smtClean="0"/>
              <a:t>передвижения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620361" y="1995229"/>
            <a:ext cx="5903424" cy="4427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708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Художественные промыслы и народные ремесла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400" b="1" dirty="0" smtClean="0"/>
              <a:t>Резьба </a:t>
            </a:r>
            <a:r>
              <a:rPr lang="ru-RU" sz="2400" b="1" dirty="0"/>
              <a:t>по кости, резьба по </a:t>
            </a:r>
            <a:r>
              <a:rPr lang="ru-RU" sz="2400" b="1" dirty="0" smtClean="0"/>
              <a:t>дереву</a:t>
            </a:r>
          </a:p>
          <a:p>
            <a:pPr marL="0" indent="0">
              <a:buNone/>
            </a:pPr>
            <a:endParaRPr lang="ru-RU" b="1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563719" y="2103438"/>
            <a:ext cx="4368399" cy="37480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689" y="3439632"/>
            <a:ext cx="5547842" cy="184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752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Художественные промыслы и народные ремесла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/>
              <a:t>Пошив </a:t>
            </a:r>
            <a:r>
              <a:rPr lang="ru-RU" sz="2400" b="1" dirty="0"/>
              <a:t>национальной одежды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085229" y="2180190"/>
            <a:ext cx="6039971" cy="4026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2941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Художественные промыслы и народные ремесла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Строительство национальных традиционных жилищ и других построек, необходимых для осуществления традиционных видов хозяйственной деятельности.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96000" y="2222792"/>
            <a:ext cx="5577863" cy="3337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9103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авон">
  <a:themeElements>
    <a:clrScheme name="Савон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Савон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аво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Савон</Template>
  <TotalTime>163</TotalTime>
  <Words>927</Words>
  <Application>Microsoft Office PowerPoint</Application>
  <PresentationFormat>Произвольный</PresentationFormat>
  <Paragraphs>71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Савон</vt:lpstr>
      <vt:lpstr>Традиционное хозяйство и культура малочисленных народов севера</vt:lpstr>
      <vt:lpstr>Вспомним кто относится к малочисленным народам Севера</vt:lpstr>
      <vt:lpstr>Традиционная хозяйственная деятельность</vt:lpstr>
      <vt:lpstr>Традиционная хозяйственная деятельность</vt:lpstr>
      <vt:lpstr>Художественные промыслы и народные ремесла</vt:lpstr>
      <vt:lpstr>Художественные промыслы и народные ремесла</vt:lpstr>
      <vt:lpstr>Художественные промыслы и народные ремесла</vt:lpstr>
      <vt:lpstr>Художественные промыслы и народные ремесла</vt:lpstr>
      <vt:lpstr>Художественные промыслы и народные ремесла</vt:lpstr>
      <vt:lpstr>Национальные праздники</vt:lpstr>
      <vt:lpstr>Национальные праздники</vt:lpstr>
      <vt:lpstr>Празднование дня оленя</vt:lpstr>
      <vt:lpstr>Национальные праздники</vt:lpstr>
      <vt:lpstr>Обычаи долган</vt:lpstr>
      <vt:lpstr>Обычаи долган</vt:lpstr>
      <vt:lpstr>Обычаи хантов</vt:lpstr>
      <vt:lpstr>Обычаи ненцев и нганасан</vt:lpstr>
      <vt:lpstr>Обычаи ненцев и нганасан</vt:lpstr>
      <vt:lpstr>Обычаи ненцев и нганасан</vt:lpstr>
      <vt:lpstr>Гостеприимство северных народов</vt:lpstr>
      <vt:lpstr>Гостеприимство северных народов</vt:lpstr>
      <vt:lpstr>Семейные традиции</vt:lpstr>
      <vt:lpstr>Презентация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Традиционное хозяйство и культура малочисленных народов севера</dc:title>
  <dc:creator>София Чмырёва</dc:creator>
  <cp:lastModifiedBy>Редькина Лариса Ивановна</cp:lastModifiedBy>
  <cp:revision>14</cp:revision>
  <dcterms:created xsi:type="dcterms:W3CDTF">2020-08-12T08:57:52Z</dcterms:created>
  <dcterms:modified xsi:type="dcterms:W3CDTF">2020-08-13T02:00:23Z</dcterms:modified>
</cp:coreProperties>
</file>