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10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85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1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0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22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97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9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6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5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07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88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8D529EF-AAC9-4B0F-9368-1BEDEA43976D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3E773E5-511D-4E45-BFC0-4EE4D536F72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46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Коренные народности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Долганы, эвенки, </a:t>
            </a:r>
            <a:r>
              <a:rPr lang="ru-RU" dirty="0" err="1" smtClean="0"/>
              <a:t>чулымцы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1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долганы занимались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 традиционным занятиям долган относятся оленеводство, охота на </a:t>
            </a:r>
            <a:r>
              <a:rPr lang="ru-RU" sz="3200" dirty="0" smtClean="0"/>
              <a:t>дикого северного </a:t>
            </a:r>
            <a:r>
              <a:rPr lang="ru-RU" sz="3200" dirty="0"/>
              <a:t>оленя и пушного зверя, рыболовство.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9491" y="1690190"/>
            <a:ext cx="3592945" cy="467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Традиционное жилище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Жилища долган весьма разнообразны — русская изба, якутский балаган, тунгусский </a:t>
            </a:r>
            <a:r>
              <a:rPr lang="ru-RU" dirty="0" smtClean="0"/>
              <a:t>чум. </a:t>
            </a:r>
          </a:p>
          <a:p>
            <a:r>
              <a:rPr lang="ru-RU" dirty="0" smtClean="0"/>
              <a:t>Долганы-оленеводы </a:t>
            </a:r>
            <a:r>
              <a:rPr lang="ru-RU" dirty="0"/>
              <a:t>используют в качестве переносного жилища </a:t>
            </a:r>
            <a:r>
              <a:rPr lang="ru-RU" dirty="0" smtClean="0"/>
              <a:t>чум-балок.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11273" y="2084832"/>
            <a:ext cx="5807171" cy="383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Переносной чум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5987" y="2143496"/>
            <a:ext cx="4754880" cy="4023360"/>
          </a:xfrm>
        </p:spPr>
        <p:txBody>
          <a:bodyPr/>
          <a:lstStyle/>
          <a:p>
            <a:r>
              <a:rPr lang="ru-RU" dirty="0" smtClean="0"/>
              <a:t>Чум - Балок </a:t>
            </a:r>
            <a:r>
              <a:rPr lang="ru-RU" dirty="0"/>
              <a:t>– прямоугольный каркас, снаружи обтянутый оленьими шкурами, а изнутри – ситцем. Его устанавливают на больших санях, перевозят упряжкой из пяти – семи </a:t>
            </a:r>
            <a:r>
              <a:rPr lang="ru-RU" dirty="0" smtClean="0"/>
              <a:t>оленей.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0702" y="1580492"/>
            <a:ext cx="6655874" cy="499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Основное жилище – конический чум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9108" y="2339438"/>
            <a:ext cx="4747281" cy="3851168"/>
          </a:xfrm>
        </p:spPr>
        <p:txBody>
          <a:bodyPr>
            <a:noAutofit/>
          </a:bodyPr>
          <a:lstStyle/>
          <a:p>
            <a:r>
              <a:rPr lang="ru-RU" sz="2000" dirty="0"/>
              <a:t>Наиболее распространенным жилищем был конический </a:t>
            </a:r>
            <a:r>
              <a:rPr lang="ru-RU" sz="2000" dirty="0" smtClean="0"/>
              <a:t>чум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центре жилища устраивали очаг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Слева от него находилась женская половина, а справа — мужская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6993" y="2064986"/>
            <a:ext cx="5686446" cy="44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Выделка шкур и шитье одежды считалось обязанностью женщин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Национальную одежду долган </a:t>
            </a:r>
            <a:r>
              <a:rPr lang="ru-RU" dirty="0"/>
              <a:t>характеризует немного удлиненный задний </a:t>
            </a:r>
            <a:r>
              <a:rPr lang="ru-RU" dirty="0" smtClean="0"/>
              <a:t>подол.</a:t>
            </a:r>
            <a:endParaRPr lang="ru-RU" dirty="0"/>
          </a:p>
          <a:p>
            <a:r>
              <a:rPr lang="ru-RU" dirty="0"/>
              <a:t>Что объясняется долганами так: когда они садятся на холодную землю, удлиненный подол заменяет им дополнительную подстилку.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31579" y="1863648"/>
            <a:ext cx="3393076" cy="444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1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Традиционная одежда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5358" y="2131620"/>
            <a:ext cx="4754880" cy="4023360"/>
          </a:xfrm>
        </p:spPr>
        <p:txBody>
          <a:bodyPr>
            <a:normAutofit/>
          </a:bodyPr>
          <a:lstStyle/>
          <a:p>
            <a:r>
              <a:rPr lang="ru-RU" sz="2800" dirty="0"/>
              <a:t>Одежду и обувь </a:t>
            </a:r>
            <a:r>
              <a:rPr lang="ru-RU" sz="2800" dirty="0" smtClean="0"/>
              <a:t>шили, </a:t>
            </a:r>
            <a:r>
              <a:rPr lang="ru-RU" sz="2800" dirty="0"/>
              <a:t>украшая вышивкой различных орнаментов, которые представляют собой рисунок из сочетаний узоров.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4683" y="1799824"/>
            <a:ext cx="4302486" cy="479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5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орнамента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253" y="2084831"/>
            <a:ext cx="4725891" cy="4022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137" y="1597322"/>
            <a:ext cx="3533183" cy="49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3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Различия мужской и женской одежды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5198543" cy="4023360"/>
          </a:xfrm>
        </p:spPr>
        <p:txBody>
          <a:bodyPr/>
          <a:lstStyle/>
          <a:p>
            <a:r>
              <a:rPr lang="ru-RU" dirty="0"/>
              <a:t>Мужская и женская одежда различалась. </a:t>
            </a:r>
            <a:endParaRPr lang="ru-RU" dirty="0" smtClean="0"/>
          </a:p>
          <a:p>
            <a:r>
              <a:rPr lang="ru-RU" dirty="0" smtClean="0"/>
              <a:t>Мужчины </a:t>
            </a:r>
            <a:r>
              <a:rPr lang="ru-RU" dirty="0"/>
              <a:t>носили рубашки и штаны, женщины – платья. Поверх которого – фартуки и пояса, расшитые бисером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764" y="1847371"/>
            <a:ext cx="4207018" cy="446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Женская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Женская одежда приталенная, сзади удлиненная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Полы спереди сходятся встык, застегиваются на пуговицы или завязываются замшевыми </a:t>
            </a:r>
            <a:r>
              <a:rPr lang="ru-RU" dirty="0" err="1"/>
              <a:t>вязочками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Палитра </a:t>
            </a:r>
            <a:r>
              <a:rPr lang="ru-RU" dirty="0" err="1" smtClean="0"/>
              <a:t>долганского</a:t>
            </a:r>
            <a:r>
              <a:rPr lang="ru-RU" dirty="0" smtClean="0"/>
              <a:t> </a:t>
            </a:r>
            <a:r>
              <a:rPr lang="ru-RU" dirty="0"/>
              <a:t>орнамента строится на сочетании черного, белого, синего, красного и зеленого цветов.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6583" y="876356"/>
            <a:ext cx="4027053" cy="554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5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Мужская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/>
              <a:t>Долганская</a:t>
            </a:r>
            <a:r>
              <a:rPr lang="ru-RU" dirty="0"/>
              <a:t> мужская одежда тоже имеет несколько разновидностей, довольно своеобразных, сшитых из длинношерстных оленьих шкур, которые надеваются поверх песцовой или лисьей шубки, отлично сохраняют тепло и удобны для работы в тундре.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9335" y="708919"/>
            <a:ext cx="3818264" cy="588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3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Коренные народы это кто?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5626793" cy="4023360"/>
          </a:xfrm>
        </p:spPr>
        <p:txBody>
          <a:bodyPr/>
          <a:lstStyle/>
          <a:p>
            <a:r>
              <a:rPr lang="ru-RU" sz="2800" b="1" dirty="0" smtClean="0"/>
              <a:t>Коренные народы Севера </a:t>
            </a:r>
            <a:r>
              <a:rPr lang="ru-RU" sz="2800" dirty="0"/>
              <a:t>— название коренных </a:t>
            </a:r>
            <a:r>
              <a:rPr lang="ru-RU" sz="2800" dirty="0" smtClean="0"/>
              <a:t>малочисленных народностей </a:t>
            </a:r>
            <a:r>
              <a:rPr lang="ru-RU" sz="2800" dirty="0"/>
              <a:t>России, проживающие </a:t>
            </a:r>
            <a:r>
              <a:rPr lang="ru-RU" sz="2800" dirty="0" smtClean="0"/>
              <a:t>преимущественно на </a:t>
            </a:r>
            <a:r>
              <a:rPr lang="ru-RU" sz="2800" dirty="0"/>
              <a:t>Крайнем Севере.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617" y="2032001"/>
            <a:ext cx="4962722" cy="372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0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Мужская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Для мужчин шилась и праздничная одежда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Верхняя одежда для мужчин приталена и расклешена книзу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Пришивная </a:t>
            </a:r>
            <a:r>
              <a:rPr lang="ru-RU" dirty="0"/>
              <a:t>кайма узкая, красного цвета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Расшивается она, как и женская, бисером или цветными нитками.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29459" y="1097652"/>
            <a:ext cx="3206031" cy="521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4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Питание Долган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Основа пищи долган — оленина в сыром, вареном или мороженом виде. </a:t>
            </a:r>
            <a:r>
              <a:rPr lang="ru-RU" dirty="0" smtClean="0"/>
              <a:t>Только что </a:t>
            </a:r>
            <a:r>
              <a:rPr lang="ru-RU" dirty="0"/>
              <a:t>выловленную рыбу едят сырой, слегка присаливая, либо </a:t>
            </a:r>
            <a:r>
              <a:rPr lang="ru-RU" dirty="0" smtClean="0"/>
              <a:t>мороженой (строганина</a:t>
            </a:r>
            <a:r>
              <a:rPr lang="ru-RU" dirty="0"/>
              <a:t>), а также вареной. Добытых весной гусей вялят, заготовляя </a:t>
            </a:r>
            <a:r>
              <a:rPr lang="ru-RU" dirty="0" smtClean="0"/>
              <a:t>впрок, или </a:t>
            </a:r>
            <a:r>
              <a:rPr lang="ru-RU" dirty="0"/>
              <a:t>варят. Из мяса птицы или оленя варят суп, приправляя мукой или крупами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1311" y="2155804"/>
            <a:ext cx="5546580" cy="36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0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Эвенки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6" y="840509"/>
            <a:ext cx="6725183" cy="5468851"/>
          </a:xfrm>
        </p:spPr>
        <p:txBody>
          <a:bodyPr>
            <a:normAutofit/>
          </a:bodyPr>
          <a:lstStyle/>
          <a:p>
            <a:r>
              <a:rPr lang="ru-RU" sz="2800" dirty="0"/>
              <a:t>Коренным народом, населяющим в Сибири Забайкалье, являлись Эвенки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В России </a:t>
            </a:r>
            <a:r>
              <a:rPr lang="ru-RU" sz="2800" dirty="0"/>
              <a:t>их называли раньше тунгусами. </a:t>
            </a:r>
            <a:endParaRPr lang="ru-RU" sz="2800" dirty="0" smtClean="0"/>
          </a:p>
          <a:p>
            <a:r>
              <a:rPr lang="ru-RU" sz="2800" dirty="0" smtClean="0"/>
              <a:t>Эвенки </a:t>
            </a:r>
            <a:r>
              <a:rPr lang="ru-RU" sz="2800" dirty="0"/>
              <a:t>жили не только в Забайкалье, </a:t>
            </a:r>
            <a:r>
              <a:rPr lang="ru-RU" sz="2800" dirty="0" smtClean="0"/>
              <a:t>но и </a:t>
            </a:r>
            <a:r>
              <a:rPr lang="ru-RU" sz="2800" dirty="0"/>
              <a:t>на обширных просторах сибирской тайги от Енисея до Охотского моря.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164" y="3394421"/>
            <a:ext cx="4363885" cy="29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612" y="544397"/>
            <a:ext cx="9638070" cy="551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2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6" y="2286000"/>
            <a:ext cx="10355073" cy="4023360"/>
          </a:xfrm>
        </p:spPr>
        <p:txBody>
          <a:bodyPr/>
          <a:lstStyle/>
          <a:p>
            <a:r>
              <a:rPr lang="ru-RU" dirty="0"/>
              <a:t>Язык — эвенкийский, принадлежащий к тунгусо-маньчжурской группе алтайской языковой семьи. </a:t>
            </a:r>
            <a:endParaRPr lang="ru-RU" dirty="0" smtClean="0"/>
          </a:p>
          <a:p>
            <a:r>
              <a:rPr lang="ru-RU" dirty="0" smtClean="0"/>
              <a:t>Выделяется </a:t>
            </a:r>
            <a:r>
              <a:rPr lang="ru-RU" dirty="0"/>
              <a:t>три группы диалектов: северная, южная и восточная. </a:t>
            </a:r>
            <a:endParaRPr lang="ru-RU" dirty="0" smtClean="0"/>
          </a:p>
          <a:p>
            <a:r>
              <a:rPr lang="ru-RU" dirty="0" smtClean="0"/>
              <a:t>Каждый </a:t>
            </a:r>
            <a:r>
              <a:rPr lang="ru-RU" dirty="0"/>
              <a:t>диалект подразделяется на говоры.</a:t>
            </a:r>
          </a:p>
        </p:txBody>
      </p:sp>
    </p:spTree>
    <p:extLst>
      <p:ext uri="{BB962C8B-B14F-4D97-AF65-F5344CB8AC3E}">
        <p14:creationId xmlns:p14="http://schemas.microsoft.com/office/powerpoint/2010/main" val="172768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Поговорим на эвенкийском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2509"/>
          <a:stretch/>
        </p:blipFill>
        <p:spPr>
          <a:xfrm>
            <a:off x="607219" y="1864341"/>
            <a:ext cx="6735690" cy="3667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96" t="27172" r="24470" b="11313"/>
          <a:stretch/>
        </p:blipFill>
        <p:spPr>
          <a:xfrm>
            <a:off x="607219" y="5321097"/>
            <a:ext cx="8212888" cy="10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Поговорим на эвенкийском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2455" y="2203686"/>
            <a:ext cx="7036157" cy="2450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70" y="5221194"/>
            <a:ext cx="7042842" cy="90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462273" cy="1565564"/>
          </a:xfrm>
        </p:spPr>
        <p:txBody>
          <a:bodyPr/>
          <a:lstStyle/>
          <a:p>
            <a:r>
              <a:rPr lang="ru-RU" dirty="0"/>
              <a:t>В современности в России эвенки проживают, в основном, в Якутии (18 тысяч) и Красноярском крае (4,6 </a:t>
            </a:r>
            <a:r>
              <a:rPr lang="ru-RU" dirty="0" smtClean="0"/>
              <a:t>тысяч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51415" y="1884218"/>
            <a:ext cx="6193906" cy="44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 занимались эвенки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Главными отраслями хозяйства были охота на копытных, пушного зверя, сезонное рыболовство и транспортное таежное оленеводство.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61928" y="3429000"/>
            <a:ext cx="5749780" cy="302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Коренные народы Красноярского края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  Ханты</a:t>
            </a:r>
          </a:p>
          <a:p>
            <a:r>
              <a:rPr lang="ru-RU" sz="2400" dirty="0" smtClean="0"/>
              <a:t>Нганасаны</a:t>
            </a:r>
          </a:p>
          <a:p>
            <a:r>
              <a:rPr lang="ru-RU" sz="2400" dirty="0" smtClean="0"/>
              <a:t>Ненцы</a:t>
            </a:r>
          </a:p>
          <a:p>
            <a:r>
              <a:rPr lang="ru-RU" sz="2400" dirty="0" smtClean="0"/>
              <a:t>Долганы</a:t>
            </a:r>
          </a:p>
          <a:p>
            <a:r>
              <a:rPr lang="ru-RU" sz="2400" dirty="0" err="1" smtClean="0"/>
              <a:t>Чулымцы</a:t>
            </a:r>
            <a:endParaRPr lang="ru-RU" sz="2400" dirty="0" smtClean="0"/>
          </a:p>
          <a:p>
            <a:r>
              <a:rPr lang="ru-RU" sz="2400" dirty="0" smtClean="0"/>
              <a:t>Эвенки</a:t>
            </a:r>
          </a:p>
          <a:p>
            <a:endParaRPr lang="ru-RU" dirty="0" smtClean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466108" y="3880286"/>
            <a:ext cx="387927" cy="1311563"/>
          </a:xfrm>
          <a:prstGeom prst="rightBrac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6399" y="4305234"/>
            <a:ext cx="4719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Поговорим об этих народах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285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Традиционное эвенкийское жилище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Национальное жилище эвенков — чум (</a:t>
            </a:r>
            <a:r>
              <a:rPr lang="ru-RU" dirty="0" err="1"/>
              <a:t>дю</a:t>
            </a:r>
            <a:r>
              <a:rPr lang="ru-RU" dirty="0"/>
              <a:t>). Он состоит из конического остова из жердей, покрытых шкурами (зимой) или берестой (летом).</a:t>
            </a:r>
          </a:p>
          <a:p>
            <a:endParaRPr lang="ru-RU" dirty="0"/>
          </a:p>
          <a:p>
            <a:r>
              <a:rPr lang="ru-RU" dirty="0"/>
              <a:t>В центре располагался </a:t>
            </a:r>
            <a:r>
              <a:rPr lang="ru-RU" dirty="0" err="1"/>
              <a:t>очаг,а</a:t>
            </a:r>
            <a:r>
              <a:rPr lang="ru-RU" dirty="0"/>
              <a:t> над ним – горизонтальная жердь, на которую подвешивался котёл.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3602" y="2084832"/>
            <a:ext cx="5380326" cy="40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286000"/>
            <a:ext cx="9403726" cy="4023360"/>
          </a:xfrm>
        </p:spPr>
        <p:txBody>
          <a:bodyPr>
            <a:normAutofit/>
          </a:bodyPr>
          <a:lstStyle/>
          <a:p>
            <a:r>
              <a:rPr lang="ru-RU" dirty="0"/>
              <a:t>Традиционная верхняя одежда эвенков - кафтан. Шили его из шкур оленя, а чтобы капли дождя скатывались, не проникая внутрь, в плечевой шов вставляли бахрому из козьего меха. </a:t>
            </a:r>
            <a:endParaRPr lang="ru-RU" dirty="0" smtClean="0"/>
          </a:p>
          <a:p>
            <a:r>
              <a:rPr lang="ru-RU" dirty="0" smtClean="0"/>
              <a:t>Под </a:t>
            </a:r>
            <a:r>
              <a:rPr lang="ru-RU" dirty="0"/>
              <a:t>кафтан надевали нагрудник из меха</a:t>
            </a:r>
            <a:r>
              <a:rPr lang="ru-RU" dirty="0" smtClean="0"/>
              <a:t>.</a:t>
            </a:r>
          </a:p>
          <a:p>
            <a:r>
              <a:rPr lang="ru-RU" dirty="0"/>
              <a:t>Головной убор делали из шкурки с головы оленя</a:t>
            </a:r>
            <a:r>
              <a:rPr lang="ru-RU" dirty="0" smtClean="0"/>
              <a:t>.</a:t>
            </a:r>
          </a:p>
          <a:p>
            <a:r>
              <a:rPr lang="ru-RU" dirty="0"/>
              <a:t>Обувь эвенков так хорошо приспособлена для долгих переходов по тайге, что её заимствовали соседние народы. </a:t>
            </a:r>
            <a:endParaRPr lang="ru-RU" dirty="0" smtClean="0"/>
          </a:p>
          <a:p>
            <a:r>
              <a:rPr lang="ru-RU" dirty="0" smtClean="0"/>
              <a:t>Шьют </a:t>
            </a:r>
            <a:r>
              <a:rPr lang="ru-RU" dirty="0"/>
              <a:t>унты (так называется этот вид обуви на Крайнем Севере и в Сибири) из </a:t>
            </a:r>
            <a:r>
              <a:rPr lang="ru-RU" dirty="0" err="1"/>
              <a:t>ровдуги</a:t>
            </a:r>
            <a:r>
              <a:rPr lang="ru-RU" dirty="0"/>
              <a:t>, сукна, кожи, </a:t>
            </a:r>
            <a:r>
              <a:rPr lang="ru-RU" dirty="0" err="1"/>
              <a:t>камусов</a:t>
            </a:r>
            <a:r>
              <a:rPr lang="ru-RU" dirty="0"/>
              <a:t> (шкуры с ноги оленя). </a:t>
            </a:r>
            <a:r>
              <a:rPr lang="ru-RU" dirty="0" smtClean="0"/>
              <a:t>Зимой </a:t>
            </a:r>
            <a:r>
              <a:rPr lang="ru-RU" dirty="0"/>
              <a:t>унты носят с меховыми чулками.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84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024" y="492991"/>
            <a:ext cx="7829357" cy="587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8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Праздничная одежда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299855"/>
            <a:ext cx="5335576" cy="40016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4945" y="2154673"/>
            <a:ext cx="53293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Праздничный нагрудник делали из </a:t>
            </a:r>
            <a:r>
              <a:rPr lang="ru-RU" dirty="0" err="1" smtClean="0"/>
              <a:t>ровдуги</a:t>
            </a:r>
            <a:r>
              <a:rPr lang="ru-RU" dirty="0" smtClean="0"/>
              <a:t> (замши) и украшали узорами из бисера. </a:t>
            </a:r>
          </a:p>
          <a:p>
            <a:endParaRPr lang="ru-RU" dirty="0"/>
          </a:p>
          <a:p>
            <a:r>
              <a:rPr lang="ru-RU" dirty="0" smtClean="0"/>
              <a:t>В более суровых районах, в лесотундре, поверх кафтана носили глухую меховую одежду. </a:t>
            </a:r>
          </a:p>
          <a:p>
            <a:endParaRPr lang="ru-RU" dirty="0"/>
          </a:p>
          <a:p>
            <a:r>
              <a:rPr lang="ru-RU" dirty="0" smtClean="0"/>
              <a:t>Мужской костюм мало отличался от женского, главным образом некоторыми особенностями кроя и количеством украшений.</a:t>
            </a:r>
          </a:p>
          <a:p>
            <a:endParaRPr lang="ru-RU" dirty="0"/>
          </a:p>
          <a:p>
            <a:r>
              <a:rPr lang="ru-RU" dirty="0" smtClean="0"/>
              <a:t>Мужчины носили пояс с ножом в ножнах, женщины – с игольницей, трутницей и кисетом.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74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Питание эвенков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6" y="2286000"/>
            <a:ext cx="5884673" cy="40233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Питались мясом и рыбой, делали кровяную колбасу, суп из сушеного мяса. </a:t>
            </a:r>
            <a:endParaRPr lang="ru-RU" dirty="0" smtClean="0"/>
          </a:p>
          <a:p>
            <a:r>
              <a:rPr lang="ru-RU" dirty="0" smtClean="0"/>
              <a:t>Летом </a:t>
            </a:r>
            <a:r>
              <a:rPr lang="ru-RU" dirty="0"/>
              <a:t>пили оленье молоко, добавляли его в чай, ягоды, мучную кашу, сбивали из него масло. </a:t>
            </a:r>
            <a:endParaRPr lang="ru-RU" dirty="0" smtClean="0"/>
          </a:p>
          <a:p>
            <a:r>
              <a:rPr lang="ru-RU" dirty="0" smtClean="0"/>
              <a:t>Чай </a:t>
            </a:r>
            <a:r>
              <a:rPr lang="ru-RU" dirty="0"/>
              <a:t>пили также с брусникой, шиповником. </a:t>
            </a:r>
            <a:endParaRPr lang="ru-RU" dirty="0" smtClean="0"/>
          </a:p>
          <a:p>
            <a:r>
              <a:rPr lang="ru-RU" dirty="0" smtClean="0"/>
              <a:t>Курили </a:t>
            </a:r>
            <a:r>
              <a:rPr lang="ru-RU" dirty="0"/>
              <a:t>листовой табак. </a:t>
            </a:r>
            <a:endParaRPr lang="ru-RU" dirty="0" smtClean="0"/>
          </a:p>
          <a:p>
            <a:r>
              <a:rPr lang="ru-RU" dirty="0" smtClean="0"/>
              <a:t>Мука </a:t>
            </a:r>
            <a:r>
              <a:rPr lang="ru-RU" dirty="0"/>
              <a:t>была известна задолго до прихода русских, но забайкальские скотоводы делали из нее похлебку или жарили с жиром. </a:t>
            </a:r>
            <a:endParaRPr lang="ru-RU" dirty="0" smtClean="0"/>
          </a:p>
          <a:p>
            <a:r>
              <a:rPr lang="ru-RU" dirty="0" smtClean="0"/>
              <a:t>Хлеб </a:t>
            </a:r>
            <a:r>
              <a:rPr lang="ru-RU" dirty="0"/>
              <a:t>научились выпекать у русских.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83054" y="1382591"/>
            <a:ext cx="3851563" cy="51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8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Чулымцы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проживают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128" y="2332182"/>
            <a:ext cx="5191945" cy="4023360"/>
          </a:xfrm>
        </p:spPr>
        <p:txBody>
          <a:bodyPr/>
          <a:lstStyle/>
          <a:p>
            <a:r>
              <a:rPr lang="ru-RU" dirty="0" err="1"/>
              <a:t>Чулымцы</a:t>
            </a:r>
            <a:r>
              <a:rPr lang="ru-RU" dirty="0"/>
              <a:t> проживают в бассейне реки Чулым </a:t>
            </a:r>
            <a:r>
              <a:rPr lang="ru-RU" dirty="0" smtClean="0"/>
              <a:t>— </a:t>
            </a:r>
            <a:r>
              <a:rPr lang="ru-RU" dirty="0"/>
              <a:t>в её среднем и нижнем течении, а также вдоль притоков Чулыма: рек </a:t>
            </a:r>
            <a:r>
              <a:rPr lang="ru-RU" dirty="0" err="1"/>
              <a:t>Яя</a:t>
            </a:r>
            <a:r>
              <a:rPr lang="ru-RU" dirty="0"/>
              <a:t> и Кия</a:t>
            </a:r>
            <a:r>
              <a:rPr lang="ru-RU" dirty="0" smtClean="0"/>
              <a:t>.</a:t>
            </a:r>
          </a:p>
          <a:p>
            <a:r>
              <a:rPr lang="ru-RU" dirty="0" err="1"/>
              <a:t>Бо́льшая</a:t>
            </a:r>
            <a:r>
              <a:rPr lang="ru-RU" dirty="0"/>
              <a:t> часть </a:t>
            </a:r>
            <a:r>
              <a:rPr lang="ru-RU" dirty="0" err="1"/>
              <a:t>чулымцев</a:t>
            </a:r>
            <a:r>
              <a:rPr lang="ru-RU" dirty="0"/>
              <a:t> живёт сейчас в </a:t>
            </a:r>
            <a:r>
              <a:rPr lang="ru-RU" dirty="0" err="1"/>
              <a:t>Тегульдетском</a:t>
            </a:r>
            <a:r>
              <a:rPr lang="ru-RU" dirty="0"/>
              <a:t> районе Томской области и в </a:t>
            </a:r>
            <a:r>
              <a:rPr lang="ru-RU" dirty="0" err="1"/>
              <a:t>Тюхтетском</a:t>
            </a:r>
            <a:r>
              <a:rPr lang="ru-RU" dirty="0"/>
              <a:t> районе Красноярского края, в основном в деревне Пасечное и селе </a:t>
            </a:r>
            <a:r>
              <a:rPr lang="ru-RU" dirty="0" err="1"/>
              <a:t>Чиндат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655" y="1562665"/>
            <a:ext cx="5654097" cy="479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Говорят на </a:t>
            </a:r>
            <a:r>
              <a:rPr lang="ru-RU" dirty="0" err="1"/>
              <a:t>чулымском</a:t>
            </a:r>
            <a:r>
              <a:rPr lang="ru-RU" dirty="0"/>
              <a:t> языке</a:t>
            </a:r>
            <a:r>
              <a:rPr lang="ru-RU" dirty="0" smtClean="0"/>
              <a:t>.</a:t>
            </a:r>
          </a:p>
          <a:p>
            <a:r>
              <a:rPr lang="ru-RU" dirty="0" err="1"/>
              <a:t>Чулымский</a:t>
            </a:r>
            <a:r>
              <a:rPr lang="ru-RU" dirty="0"/>
              <a:t> язык — бесписьменный, функционирует только в сфере бытового общения и в школах никогда не </a:t>
            </a:r>
            <a:r>
              <a:rPr lang="ru-RU" dirty="0" smtClean="0"/>
              <a:t>преподавался.</a:t>
            </a:r>
          </a:p>
          <a:p>
            <a:r>
              <a:rPr lang="ru-RU" dirty="0"/>
              <a:t>В 2010 году родным языком, по данным переписи, владели 44 </a:t>
            </a:r>
            <a:r>
              <a:rPr lang="ru-RU" dirty="0" err="1"/>
              <a:t>чулымца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2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 2002 году численность </a:t>
            </a:r>
            <a:r>
              <a:rPr lang="ru-RU" dirty="0" err="1"/>
              <a:t>чулымцев</a:t>
            </a:r>
            <a:r>
              <a:rPr lang="ru-RU" dirty="0"/>
              <a:t> в России составляла 656 человек, в 2010 году — 355 человек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9078" y="863456"/>
            <a:ext cx="4542340" cy="544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6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Быт </a:t>
            </a:r>
            <a:r>
              <a:rPr lang="ru-RU" dirty="0" err="1" smtClean="0"/>
              <a:t>чулымцев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Свои поселения </a:t>
            </a:r>
            <a:r>
              <a:rPr lang="ru-RU" dirty="0" err="1"/>
              <a:t>чулымцы</a:t>
            </a:r>
            <a:r>
              <a:rPr lang="ru-RU" dirty="0"/>
              <a:t> создавали на берегах рек и озёр, что было обусловлено важной ролью рыболовства в их жизни. </a:t>
            </a:r>
            <a:endParaRPr lang="ru-RU" dirty="0" smtClean="0"/>
          </a:p>
          <a:p>
            <a:r>
              <a:rPr lang="ru-RU" dirty="0" smtClean="0"/>
              <a:t>Зимой </a:t>
            </a:r>
            <a:r>
              <a:rPr lang="ru-RU" dirty="0" err="1"/>
              <a:t>чулымцы</a:t>
            </a:r>
            <a:r>
              <a:rPr lang="ru-RU" dirty="0"/>
              <a:t> переселялись на охотничьи стойбища.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началу XX века ведущим направлением охоты был пушной промысел. </a:t>
            </a:r>
            <a:endParaRPr lang="ru-RU" dirty="0" smtClean="0"/>
          </a:p>
          <a:p>
            <a:r>
              <a:rPr lang="ru-RU" dirty="0" smtClean="0"/>
              <a:t>Собирательство </a:t>
            </a:r>
            <a:r>
              <a:rPr lang="ru-RU" dirty="0"/>
              <a:t>играло подсобную роль.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530587"/>
            <a:ext cx="5343381" cy="28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472" y="602913"/>
            <a:ext cx="8949273" cy="565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6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Жилище </a:t>
            </a:r>
            <a:r>
              <a:rPr lang="ru-RU" dirty="0" err="1" smtClean="0"/>
              <a:t>чулымцев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148237" cy="4023360"/>
          </a:xfrm>
        </p:spPr>
        <p:txBody>
          <a:bodyPr/>
          <a:lstStyle/>
          <a:p>
            <a:r>
              <a:rPr lang="ru-RU" dirty="0"/>
              <a:t>Традиционное жилище </a:t>
            </a:r>
            <a:r>
              <a:rPr lang="ru-RU" dirty="0" err="1"/>
              <a:t>чулымцев</a:t>
            </a:r>
            <a:r>
              <a:rPr lang="ru-RU" dirty="0"/>
              <a:t> представляло собой землянки </a:t>
            </a:r>
            <a:r>
              <a:rPr lang="ru-RU" i="1" dirty="0"/>
              <a:t>(</a:t>
            </a:r>
            <a:r>
              <a:rPr lang="ru-RU" i="1" dirty="0" err="1"/>
              <a:t>одыг</a:t>
            </a:r>
            <a:r>
              <a:rPr lang="ru-RU" i="1" dirty="0"/>
              <a:t>), </a:t>
            </a:r>
            <a:r>
              <a:rPr lang="ru-RU" dirty="0"/>
              <a:t>срубные полуземлянки </a:t>
            </a:r>
            <a:r>
              <a:rPr lang="ru-RU" i="1" dirty="0"/>
              <a:t>(</a:t>
            </a:r>
            <a:r>
              <a:rPr lang="ru-RU" i="1" dirty="0" err="1"/>
              <a:t>кыштаг</a:t>
            </a:r>
            <a:r>
              <a:rPr lang="ru-RU" i="1" dirty="0"/>
              <a:t>), </a:t>
            </a:r>
            <a:r>
              <a:rPr lang="ru-RU" dirty="0"/>
              <a:t>срубные </a:t>
            </a:r>
            <a:r>
              <a:rPr lang="ru-RU" dirty="0" smtClean="0"/>
              <a:t>юрт</a:t>
            </a:r>
          </a:p>
          <a:p>
            <a:r>
              <a:rPr lang="ru-RU" dirty="0" smtClean="0"/>
              <a:t>В </a:t>
            </a:r>
            <a:r>
              <a:rPr lang="ru-RU" dirty="0"/>
              <a:t>качестве временного жилища использовался чум. 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/>
              <a:t>XVIII века </a:t>
            </a:r>
            <a:r>
              <a:rPr lang="ru-RU" dirty="0" err="1"/>
              <a:t>чулымцы</a:t>
            </a:r>
            <a:r>
              <a:rPr lang="ru-RU" dirty="0"/>
              <a:t> осваивают русскую избу, ставшую у них основным типом жилища.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20132" y="1856508"/>
            <a:ext cx="6079286" cy="45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1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05004" y="1784304"/>
            <a:ext cx="7776502" cy="466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4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7233" y="2309751"/>
            <a:ext cx="4754880" cy="4023360"/>
          </a:xfrm>
        </p:spPr>
        <p:txBody>
          <a:bodyPr/>
          <a:lstStyle/>
          <a:p>
            <a:r>
              <a:rPr lang="ru-RU" dirty="0"/>
              <a:t>У женщин рубахи шили из холста, а на праздник они одевали ситцевые или шёлковые платья </a:t>
            </a:r>
            <a:r>
              <a:rPr lang="ru-RU" dirty="0" err="1"/>
              <a:t>туникообразного</a:t>
            </a:r>
            <a:r>
              <a:rPr lang="ru-RU" dirty="0"/>
              <a:t> покроя. 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3481" y="1866989"/>
            <a:ext cx="6160546" cy="441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0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Как мужчины, так и женщины носили камзолы, отороченные мехом.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зимнее время верхней одеждой у женщин служили беличьи или лисьи шубы </a:t>
            </a:r>
            <a:r>
              <a:rPr lang="ru-RU" dirty="0" smtClean="0"/>
              <a:t>с </a:t>
            </a:r>
            <a:r>
              <a:rPr lang="ru-RU" dirty="0"/>
              <a:t>шёлковым покрытием, у мужчин — тулупы, шубы </a:t>
            </a:r>
            <a:r>
              <a:rPr lang="ru-RU" dirty="0" smtClean="0"/>
              <a:t>из </a:t>
            </a:r>
            <a:r>
              <a:rPr lang="ru-RU" dirty="0"/>
              <a:t>козьих, оленьих или лосиных шкур.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58493" y="1728572"/>
            <a:ext cx="6111500" cy="45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3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головы мужчины и женщины надевали зимой опушённые мехом, а летом у женщин в употреблении были белые или алые колпаки, покрывала (</a:t>
            </a:r>
            <a:r>
              <a:rPr lang="ru-RU" dirty="0" err="1"/>
              <a:t>тастар</a:t>
            </a:r>
            <a:r>
              <a:rPr lang="ru-RU" dirty="0"/>
              <a:t>) и полусферические шапки из красного бархата с длинными красными шёлковыми кистями. </a:t>
            </a:r>
            <a:endParaRPr lang="ru-RU" dirty="0" smtClean="0"/>
          </a:p>
          <a:p>
            <a:r>
              <a:rPr lang="ru-RU" dirty="0" smtClean="0"/>
              <a:t>Ноги </a:t>
            </a:r>
            <a:r>
              <a:rPr lang="ru-RU" dirty="0" err="1"/>
              <a:t>чулымцы</a:t>
            </a:r>
            <a:r>
              <a:rPr lang="ru-RU" dirty="0"/>
              <a:t> обували в мягкие унты из козлиной кожи, кожаные сапоги; летом они нередко ходили босиком.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XVIII—XIX веках традиционная одежда у </a:t>
            </a:r>
            <a:r>
              <a:rPr lang="ru-RU" dirty="0" err="1"/>
              <a:t>чулымцев</a:t>
            </a:r>
            <a:r>
              <a:rPr lang="ru-RU" dirty="0"/>
              <a:t> вытесняется </a:t>
            </a:r>
            <a:r>
              <a:rPr lang="ru-RU" dirty="0" smtClean="0"/>
              <a:t>русской.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35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236" y="69272"/>
            <a:ext cx="8959273" cy="6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3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Долганы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3265" y="898201"/>
            <a:ext cx="4754880" cy="4023360"/>
          </a:xfrm>
        </p:spPr>
        <p:txBody>
          <a:bodyPr>
            <a:normAutofit/>
          </a:bodyPr>
          <a:lstStyle/>
          <a:p>
            <a:r>
              <a:rPr lang="ru-RU" sz="2400" dirty="0"/>
              <a:t>Долганы являются одним из наиболее молодых народов </a:t>
            </a:r>
            <a:r>
              <a:rPr lang="ru-RU" sz="2400" dirty="0" smtClean="0"/>
              <a:t>Севера: как </a:t>
            </a:r>
            <a:r>
              <a:rPr lang="ru-RU" sz="2400" dirty="0"/>
              <a:t>этнос </a:t>
            </a:r>
            <a:r>
              <a:rPr lang="ru-RU" sz="2400" dirty="0" err="1"/>
              <a:t>долганский</a:t>
            </a:r>
            <a:r>
              <a:rPr lang="ru-RU" sz="2400" dirty="0"/>
              <a:t> народ сложился на </a:t>
            </a:r>
            <a:r>
              <a:rPr lang="ru-RU" sz="2400" b="1" dirty="0"/>
              <a:t>Таймыре</a:t>
            </a:r>
            <a:r>
              <a:rPr lang="ru-RU" sz="2400" dirty="0"/>
              <a:t> в результате </a:t>
            </a:r>
            <a:r>
              <a:rPr lang="ru-RU" sz="2400" dirty="0" smtClean="0"/>
              <a:t>взаимодействия и </a:t>
            </a:r>
            <a:r>
              <a:rPr lang="ru-RU" sz="2400" dirty="0"/>
              <a:t>смешения русских старожилов, тунгусов и северных якутов-оленеводов.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20872" y="366153"/>
            <a:ext cx="3749964" cy="6428511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8026400" y="1335024"/>
            <a:ext cx="489527" cy="5584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47345" y="898201"/>
            <a:ext cx="2161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Таймыр здесь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758545" y="5043055"/>
            <a:ext cx="267855" cy="5449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68835" y="4581390"/>
            <a:ext cx="1847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Мы здесь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6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проживают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Большая </a:t>
            </a:r>
            <a:r>
              <a:rPr lang="ru-RU" sz="2800" dirty="0"/>
              <a:t>часть </a:t>
            </a:r>
            <a:r>
              <a:rPr lang="ru-RU" sz="2800" dirty="0" smtClean="0"/>
              <a:t>Долган проживает </a:t>
            </a:r>
            <a:r>
              <a:rPr lang="ru-RU" sz="2800" dirty="0"/>
              <a:t>по рекам </a:t>
            </a:r>
            <a:r>
              <a:rPr lang="ru-RU" sz="2800" dirty="0" err="1"/>
              <a:t>Хета</a:t>
            </a:r>
            <a:r>
              <a:rPr lang="ru-RU" sz="2800" dirty="0"/>
              <a:t> и Хатанга Таймырского </a:t>
            </a:r>
            <a:r>
              <a:rPr lang="ru-RU" sz="2800" dirty="0" err="1" smtClean="0"/>
              <a:t>Долгано</a:t>
            </a:r>
            <a:r>
              <a:rPr lang="ru-RU" sz="2800" dirty="0" smtClean="0"/>
              <a:t> Ненецкого </a:t>
            </a:r>
            <a:r>
              <a:rPr lang="ru-RU" sz="2800" dirty="0"/>
              <a:t>муниципального района.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09551" y="511430"/>
            <a:ext cx="5065213" cy="579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0018" y="2332182"/>
            <a:ext cx="3963509" cy="1427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Национальный </a:t>
            </a:r>
            <a:r>
              <a:rPr lang="ru-RU" sz="2800" dirty="0"/>
              <a:t>язык </a:t>
            </a:r>
            <a:r>
              <a:rPr lang="ru-RU" sz="2800" dirty="0" err="1" smtClean="0"/>
              <a:t>долганский</a:t>
            </a:r>
            <a:endParaRPr lang="ru-RU" sz="2800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6907" t="8572" r="17935" b="10941"/>
          <a:stretch/>
        </p:blipFill>
        <p:spPr>
          <a:xfrm>
            <a:off x="4553527" y="1062168"/>
            <a:ext cx="7304894" cy="521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2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Всего в России, по </a:t>
            </a:r>
            <a:r>
              <a:rPr lang="ru-RU" dirty="0" smtClean="0"/>
              <a:t>данным переписи </a:t>
            </a:r>
            <a:r>
              <a:rPr lang="ru-RU" dirty="0"/>
              <a:t>2010 г., насчитывается 7885 долган.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Красноярском крае — </a:t>
            </a:r>
            <a:r>
              <a:rPr lang="ru-RU" dirty="0" smtClean="0"/>
              <a:t>5816 долган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84164" y="1837925"/>
            <a:ext cx="6108193" cy="35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151</TotalTime>
  <Words>1222</Words>
  <Application>Microsoft Office PowerPoint</Application>
  <PresentationFormat>Произвольный</PresentationFormat>
  <Paragraphs>126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Интеграл</vt:lpstr>
      <vt:lpstr>Коренные народности</vt:lpstr>
      <vt:lpstr>Коренные народы это кто?</vt:lpstr>
      <vt:lpstr>Коренные народы Красноярского края</vt:lpstr>
      <vt:lpstr>Презентация PowerPoint</vt:lpstr>
      <vt:lpstr>Долганы</vt:lpstr>
      <vt:lpstr>Презентация PowerPoint</vt:lpstr>
      <vt:lpstr>Где проживают</vt:lpstr>
      <vt:lpstr>Язык</vt:lpstr>
      <vt:lpstr>Численность</vt:lpstr>
      <vt:lpstr>Чем долганы занимались</vt:lpstr>
      <vt:lpstr>Традиционное жилище</vt:lpstr>
      <vt:lpstr>Переносной чум</vt:lpstr>
      <vt:lpstr>Основное жилище – конический чум</vt:lpstr>
      <vt:lpstr>Традиционная одежда</vt:lpstr>
      <vt:lpstr>Традиционная одежда</vt:lpstr>
      <vt:lpstr>Виды орнамента </vt:lpstr>
      <vt:lpstr>Различия мужской и женской одежды</vt:lpstr>
      <vt:lpstr>Женская одежда</vt:lpstr>
      <vt:lpstr>Мужская одежда</vt:lpstr>
      <vt:lpstr>Мужская одежда</vt:lpstr>
      <vt:lpstr>Питание Долган</vt:lpstr>
      <vt:lpstr>Эвенки</vt:lpstr>
      <vt:lpstr>Презентация PowerPoint</vt:lpstr>
      <vt:lpstr>Презентация PowerPoint</vt:lpstr>
      <vt:lpstr>Язык</vt:lpstr>
      <vt:lpstr>Поговорим на эвенкийском</vt:lpstr>
      <vt:lpstr>Поговорим на эвенкийском</vt:lpstr>
      <vt:lpstr>Численность</vt:lpstr>
      <vt:lpstr>Чем занимались эвенки</vt:lpstr>
      <vt:lpstr>Традиционное эвенкийское жилище</vt:lpstr>
      <vt:lpstr>Традиционная одежда</vt:lpstr>
      <vt:lpstr>Презентация PowerPoint</vt:lpstr>
      <vt:lpstr>Праздничная одежда</vt:lpstr>
      <vt:lpstr>Питание эвенков</vt:lpstr>
      <vt:lpstr>Чулымцы</vt:lpstr>
      <vt:lpstr>Где проживают</vt:lpstr>
      <vt:lpstr>Язык</vt:lpstr>
      <vt:lpstr>Численность</vt:lpstr>
      <vt:lpstr>Быт чулымцев</vt:lpstr>
      <vt:lpstr>Жилище чулымцев</vt:lpstr>
      <vt:lpstr>Традиционная одежда</vt:lpstr>
      <vt:lpstr>Традиционная одежда</vt:lpstr>
      <vt:lpstr>Традиционная одежда</vt:lpstr>
      <vt:lpstr>Традиционная одежда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Коренные народности</dc:title>
  <dc:creator>София Чмырёва</dc:creator>
  <cp:lastModifiedBy>Редькина Лариса Ивановна</cp:lastModifiedBy>
  <cp:revision>17</cp:revision>
  <dcterms:created xsi:type="dcterms:W3CDTF">2020-08-10T16:26:40Z</dcterms:created>
  <dcterms:modified xsi:type="dcterms:W3CDTF">2020-08-11T02:06:26Z</dcterms:modified>
</cp:coreProperties>
</file>